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4"/>
  </p:handoutMasterIdLst>
  <p:sldIdLst>
    <p:sldId id="266" r:id="rId2"/>
    <p:sldId id="26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A5C19-6689-4D4E-93D7-F369C22CD93B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5AFC3-08D3-40AC-A504-B5F0EB632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091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12/21/2017</a:t>
            </a:fld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0" t="22619" r="12766" b="23413"/>
          <a:stretch/>
        </p:blipFill>
        <p:spPr bwMode="auto">
          <a:xfrm>
            <a:off x="13855" y="2209800"/>
            <a:ext cx="9197787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6200" y="609600"/>
            <a:ext cx="9067800" cy="5562600"/>
          </a:xfrm>
        </p:spPr>
        <p:txBody>
          <a:bodyPr>
            <a:normAutofit/>
          </a:bodyPr>
          <a:lstStyle/>
          <a:p>
            <a:r>
              <a:rPr lang="es-ES_tradnl" sz="2800" b="1" dirty="0">
                <a:solidFill>
                  <a:srgbClr val="FF0000"/>
                </a:solidFill>
              </a:rPr>
              <a:t>Propósito # 39: </a:t>
            </a:r>
            <a:r>
              <a:rPr lang="es-ES_tradnl" sz="2800" dirty="0"/>
              <a:t>¿Cómo repasamos para el </a:t>
            </a:r>
            <a:r>
              <a:rPr lang="es-ES_tradnl" sz="2800" u="sng" dirty="0" err="1"/>
              <a:t>Quiz</a:t>
            </a:r>
            <a:r>
              <a:rPr lang="es-ES_tradnl" sz="2800" u="sng" dirty="0"/>
              <a:t> 1: Capitulo 7</a:t>
            </a:r>
            <a:r>
              <a:rPr lang="es-ES_tradnl" sz="2800" dirty="0"/>
              <a:t>?</a:t>
            </a:r>
          </a:p>
          <a:p>
            <a:pPr marL="0" indent="0">
              <a:buNone/>
            </a:pPr>
            <a:r>
              <a:rPr lang="en-US" sz="2400" i="1" dirty="0">
                <a:solidFill>
                  <a:srgbClr val="00B050"/>
                </a:solidFill>
              </a:rPr>
              <a:t>L.O: To review summer activities vocabulary for Quiz 1</a:t>
            </a:r>
            <a:endParaRPr lang="en-US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s-ES_tradnl" sz="2800" b="1" dirty="0">
                <a:solidFill>
                  <a:srgbClr val="FF0000"/>
                </a:solidFill>
              </a:rPr>
              <a:t>Actividad Inicial: </a:t>
            </a:r>
            <a:r>
              <a:rPr lang="es-ES_tradnl" sz="2800" dirty="0"/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Copia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y </a:t>
            </a:r>
            <a:r>
              <a:rPr lang="en-US" sz="2800" dirty="0" err="1" smtClean="0">
                <a:solidFill>
                  <a:schemeClr val="tx1"/>
                </a:solidFill>
              </a:rPr>
              <a:t>completa</a:t>
            </a:r>
            <a:r>
              <a:rPr lang="en-US" sz="2800" dirty="0" smtClean="0">
                <a:solidFill>
                  <a:schemeClr val="tx1"/>
                </a:solidFill>
              </a:rPr>
              <a:t> con la palabra </a:t>
            </a:r>
            <a:r>
              <a:rPr lang="en-US" sz="2800" dirty="0" err="1" smtClean="0">
                <a:solidFill>
                  <a:schemeClr val="tx1"/>
                </a:solidFill>
              </a:rPr>
              <a:t>correcta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4582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Me llamo __________________              Clase 801</a:t>
            </a:r>
            <a:br>
              <a:rPr lang="en-US" sz="2800" dirty="0" smtClean="0"/>
            </a:br>
            <a:r>
              <a:rPr lang="en-US" sz="2800" dirty="0" smtClean="0"/>
              <a:t>la fecha es el 21 de </a:t>
            </a:r>
            <a:r>
              <a:rPr lang="en-US" sz="2800" dirty="0" err="1" smtClean="0"/>
              <a:t>diciembre</a:t>
            </a:r>
            <a:r>
              <a:rPr lang="en-US" sz="2800" dirty="0" smtClean="0"/>
              <a:t> del 2017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55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Actividad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839200" cy="5151438"/>
          </a:xfrm>
        </p:spPr>
        <p:txBody>
          <a:bodyPr>
            <a:normAutofit fontScale="92500"/>
          </a:bodyPr>
          <a:lstStyle/>
          <a:p>
            <a:pPr>
              <a:buClr>
                <a:srgbClr val="FFC000"/>
              </a:buClr>
            </a:pPr>
            <a:r>
              <a:rPr lang="en-US" dirty="0" err="1"/>
              <a:t>Mirar</a:t>
            </a:r>
            <a:r>
              <a:rPr lang="en-US" dirty="0"/>
              <a:t> </a:t>
            </a:r>
            <a:r>
              <a:rPr lang="en-US" u="sng" dirty="0" err="1"/>
              <a:t>Cultura</a:t>
            </a:r>
            <a:r>
              <a:rPr lang="en-US" u="sng" dirty="0"/>
              <a:t> </a:t>
            </a:r>
            <a:r>
              <a:rPr lang="en-US" u="sng" dirty="0" err="1"/>
              <a:t>en</a:t>
            </a:r>
            <a:r>
              <a:rPr lang="en-US" u="sng" dirty="0"/>
              <a:t> vivo: ¡Viva Puerto Rico!</a:t>
            </a:r>
          </a:p>
          <a:p>
            <a:pPr>
              <a:buClr>
                <a:srgbClr val="FFC000"/>
              </a:buClr>
            </a:pPr>
            <a:r>
              <a:rPr lang="en-US" dirty="0" err="1"/>
              <a:t>Completa</a:t>
            </a:r>
            <a:r>
              <a:rPr lang="en-US" dirty="0"/>
              <a:t> la </a:t>
            </a:r>
            <a:r>
              <a:rPr lang="en-US" dirty="0" err="1"/>
              <a:t>hoja</a:t>
            </a:r>
            <a:r>
              <a:rPr lang="en-US" dirty="0"/>
              <a:t> </a:t>
            </a:r>
            <a:r>
              <a:rPr lang="en-US" u="sng" dirty="0"/>
              <a:t>Chapter 7: </a:t>
            </a:r>
            <a:r>
              <a:rPr lang="en-US" u="sng" dirty="0" err="1"/>
              <a:t>Cultura</a:t>
            </a:r>
            <a:r>
              <a:rPr lang="en-US" u="sng" dirty="0"/>
              <a:t> </a:t>
            </a:r>
            <a:r>
              <a:rPr lang="en-US" u="sng" dirty="0" err="1"/>
              <a:t>en</a:t>
            </a:r>
            <a:r>
              <a:rPr lang="en-US" u="sng" dirty="0"/>
              <a:t> vivo ¡Viva Puerto Rico</a:t>
            </a:r>
            <a:endParaRPr lang="en-US" dirty="0"/>
          </a:p>
          <a:p>
            <a:endParaRPr lang="en-US" u="sng" dirty="0" smtClean="0"/>
          </a:p>
          <a:p>
            <a:endParaRPr lang="en-US" u="sng" dirty="0" smtClean="0"/>
          </a:p>
          <a:p>
            <a:pPr>
              <a:buClr>
                <a:srgbClr val="FFC000"/>
              </a:buClr>
            </a:pPr>
            <a:r>
              <a:rPr lang="en-US" dirty="0"/>
              <a:t>FINISH </a:t>
            </a:r>
            <a:r>
              <a:rPr lang="en-US" u="sng" dirty="0" err="1"/>
              <a:t>Cultura</a:t>
            </a:r>
            <a:r>
              <a:rPr lang="en-US" u="sng" dirty="0"/>
              <a:t> </a:t>
            </a:r>
            <a:r>
              <a:rPr lang="en-US" u="sng" dirty="0" err="1"/>
              <a:t>en</a:t>
            </a:r>
            <a:r>
              <a:rPr lang="en-US" u="sng" dirty="0"/>
              <a:t> vivo:  Viva Puerto Rico!</a:t>
            </a:r>
            <a:r>
              <a:rPr lang="en-US" dirty="0"/>
              <a:t> Handout</a:t>
            </a:r>
            <a:endParaRPr lang="en-US" u="sng" dirty="0"/>
          </a:p>
          <a:p>
            <a:pPr>
              <a:buClr>
                <a:srgbClr val="FFC000"/>
              </a:buClr>
            </a:pPr>
            <a:r>
              <a:rPr lang="en-US" u="sng" dirty="0" smtClean="0"/>
              <a:t>Quiz 1: </a:t>
            </a:r>
            <a:r>
              <a:rPr lang="en-US" u="sng" dirty="0" err="1" smtClean="0"/>
              <a:t>Capitulo</a:t>
            </a:r>
            <a:r>
              <a:rPr lang="en-US" u="sng" dirty="0" smtClean="0"/>
              <a:t> 7 </a:t>
            </a:r>
            <a:r>
              <a:rPr lang="en-US" dirty="0" smtClean="0"/>
              <a:t> on TUESDAY, JAN. </a:t>
            </a:r>
            <a:r>
              <a:rPr lang="en-US" smtClean="0"/>
              <a:t>2nd!!</a:t>
            </a:r>
            <a:endParaRPr lang="en-US" dirty="0" smtClean="0"/>
          </a:p>
          <a:p>
            <a:pPr lvl="1">
              <a:buClr>
                <a:srgbClr val="FFC000"/>
              </a:buClr>
            </a:pPr>
            <a:r>
              <a:rPr lang="en-US" dirty="0" smtClean="0"/>
              <a:t>STUDY: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extbook p. 230-233</a:t>
            </a:r>
          </a:p>
          <a:p>
            <a:pPr lvl="2"/>
            <a:r>
              <a:rPr lang="en-US" dirty="0" smtClean="0"/>
              <a:t>Workbook p. 7.3-7.5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34290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39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36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5698</TotalTime>
  <Words>100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Me llamo __________________              Clase 801 la fecha es el 21 de diciembre del 2017</vt:lpstr>
      <vt:lpstr>Actividad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__________________              Clase 802 la fecha es el 4 de diciembre del 2015</dc:title>
  <dc:creator>Helen Zumaeta</dc:creator>
  <cp:lastModifiedBy>Helen Zumaeta</cp:lastModifiedBy>
  <cp:revision>22</cp:revision>
  <cp:lastPrinted>2016-12-01T23:27:27Z</cp:lastPrinted>
  <dcterms:created xsi:type="dcterms:W3CDTF">2015-12-04T01:17:08Z</dcterms:created>
  <dcterms:modified xsi:type="dcterms:W3CDTF">2017-12-21T21:30:07Z</dcterms:modified>
</cp:coreProperties>
</file>